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ecurt002@odu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Sociology II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19 February 2016 | day 7 | Review for test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474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Journal question (day 7)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What do you see as the biggest problem facing American families in the next ten years?</a:t>
            </a:r>
          </a:p>
        </p:txBody>
      </p:sp>
    </p:spTree>
    <p:extLst>
      <p:ext uri="{BB962C8B-B14F-4D97-AF65-F5344CB8AC3E}">
        <p14:creationId xmlns:p14="http://schemas.microsoft.com/office/powerpoint/2010/main" val="30410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Learning target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 can describe the family systems and functions, families in the United States, and recent trends in marriage and family.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684" y="2751803"/>
            <a:ext cx="3609305" cy="3269969"/>
          </a:xfrm>
        </p:spPr>
      </p:pic>
    </p:spTree>
    <p:extLst>
      <p:ext uri="{BB962C8B-B14F-4D97-AF65-F5344CB8AC3E}">
        <p14:creationId xmlns:p14="http://schemas.microsoft.com/office/powerpoint/2010/main" val="25684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1: family as institution (review)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79" y="2227263"/>
            <a:ext cx="4839991" cy="363378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will play a round of </a:t>
            </a:r>
            <a:r>
              <a:rPr lang="en-US" sz="2400" dirty="0" err="1" smtClean="0"/>
              <a:t>plickers</a:t>
            </a:r>
            <a:r>
              <a:rPr lang="en-US" sz="2400" dirty="0" smtClean="0"/>
              <a:t> to prepare you for your unit 1 test (social institution: family) </a:t>
            </a:r>
          </a:p>
          <a:p>
            <a:r>
              <a:rPr lang="en-US" sz="2400" dirty="0" smtClean="0"/>
              <a:t>Write down any questions that you missed or need to review on your own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423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Jigsaw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361007"/>
            <a:ext cx="5422390" cy="3633047"/>
          </a:xfrm>
        </p:spPr>
        <p:txBody>
          <a:bodyPr>
            <a:noAutofit/>
          </a:bodyPr>
          <a:lstStyle/>
          <a:p>
            <a:r>
              <a:rPr lang="en-US" b="1" dirty="0" smtClean="0"/>
              <a:t>At your table, you will study one of the following family groups: </a:t>
            </a:r>
            <a:r>
              <a:rPr lang="en-US" b="1" dirty="0" err="1" smtClean="0"/>
              <a:t>Aizley’s</a:t>
            </a:r>
            <a:r>
              <a:rPr lang="en-US" b="1" dirty="0" smtClean="0"/>
              <a:t>, </a:t>
            </a:r>
            <a:r>
              <a:rPr lang="en-US" b="1" dirty="0" err="1" smtClean="0"/>
              <a:t>Vachon’s</a:t>
            </a:r>
            <a:r>
              <a:rPr lang="en-US" b="1" dirty="0" smtClean="0"/>
              <a:t>, </a:t>
            </a:r>
            <a:r>
              <a:rPr lang="en-US" b="1" dirty="0" err="1" smtClean="0"/>
              <a:t>Pannabecker’s</a:t>
            </a:r>
            <a:r>
              <a:rPr lang="en-US" b="1" dirty="0" smtClean="0"/>
              <a:t>, and </a:t>
            </a:r>
            <a:r>
              <a:rPr lang="en-US" b="1" dirty="0" err="1" smtClean="0"/>
              <a:t>Taussig’s</a:t>
            </a:r>
            <a:endParaRPr lang="en-US" b="1" dirty="0"/>
          </a:p>
          <a:p>
            <a:r>
              <a:rPr lang="en-US" b="1" dirty="0" smtClean="0"/>
              <a:t>Use your handout to take notes on each family’s</a:t>
            </a:r>
          </a:p>
          <a:p>
            <a:pPr lvl="1"/>
            <a:r>
              <a:rPr lang="en-US" b="1" dirty="0" smtClean="0"/>
              <a:t>Number of children and ages</a:t>
            </a:r>
          </a:p>
          <a:p>
            <a:pPr lvl="1"/>
            <a:r>
              <a:rPr lang="en-US" b="1" dirty="0" smtClean="0"/>
              <a:t>Parents’ jobs and working hours</a:t>
            </a:r>
          </a:p>
          <a:p>
            <a:pPr lvl="1"/>
            <a:r>
              <a:rPr lang="en-US" b="1" dirty="0" smtClean="0"/>
              <a:t>Shared family tasks</a:t>
            </a:r>
          </a:p>
          <a:p>
            <a:pPr lvl="1"/>
            <a:r>
              <a:rPr lang="en-US" b="1" dirty="0" smtClean="0"/>
              <a:t>Parents’ opinions on sharing tasks</a:t>
            </a:r>
          </a:p>
          <a:p>
            <a:r>
              <a:rPr lang="en-US" b="1" dirty="0" smtClean="0"/>
              <a:t>I will split you up and reorganize you into new table groups. You will all then share with each other what you learned about your specific family.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>
          <a:xfrm>
            <a:off x="6188417" y="1504796"/>
            <a:ext cx="5422392" cy="3633047"/>
          </a:xfrm>
        </p:spPr>
        <p:txBody>
          <a:bodyPr/>
          <a:lstStyle/>
          <a:p>
            <a:r>
              <a:rPr lang="en-US" dirty="0" smtClean="0"/>
              <a:t>You will find the article for today’s activity in SharePoint&gt;Documents: New York Times Magazine “When Mom and Dad Do It All</a:t>
            </a:r>
            <a:r>
              <a:rPr lang="en-US" dirty="0" smtClean="0"/>
              <a:t>”</a:t>
            </a:r>
          </a:p>
          <a:p>
            <a:r>
              <a:rPr lang="en-US" dirty="0"/>
              <a:t>http://www.teacherweb.com/VA/GreenRunHighSchool/MrsBurnsworth/wqr1.aspx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980" y="4206551"/>
            <a:ext cx="3535266" cy="265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91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Did we hit our Learning target?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 can describe the family systems and functions, families in the United States, and recent trends in marriage and family.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684" y="2751803"/>
            <a:ext cx="3609305" cy="3269969"/>
          </a:xfrm>
        </p:spPr>
      </p:pic>
    </p:spTree>
    <p:extLst>
      <p:ext uri="{BB962C8B-B14F-4D97-AF65-F5344CB8AC3E}">
        <p14:creationId xmlns:p14="http://schemas.microsoft.com/office/powerpoint/2010/main" val="304683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 February 2016 | for next time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Complete </a:t>
            </a:r>
            <a:r>
              <a:rPr lang="en-US" sz="2400" b="1" dirty="0"/>
              <a:t>the Family Research </a:t>
            </a:r>
            <a:r>
              <a:rPr lang="en-US" sz="2400" b="1" dirty="0" err="1"/>
              <a:t>Webquest</a:t>
            </a:r>
            <a:r>
              <a:rPr lang="en-US" sz="2400" b="1" dirty="0"/>
              <a:t> from last week and email to yourself and Mrs. </a:t>
            </a:r>
            <a:r>
              <a:rPr lang="en-US" sz="2400" b="1" dirty="0" smtClean="0"/>
              <a:t>Guardino (</a:t>
            </a:r>
            <a:r>
              <a:rPr lang="en-US" sz="2400" b="1" dirty="0" smtClean="0">
                <a:hlinkClick r:id="rId2"/>
              </a:rPr>
              <a:t>ecurt002@odu.edu</a:t>
            </a:r>
            <a:r>
              <a:rPr lang="en-US" sz="2400" b="1" dirty="0" smtClean="0"/>
              <a:t>) </a:t>
            </a:r>
            <a:endParaRPr lang="en-US" sz="2400" b="1" dirty="0"/>
          </a:p>
          <a:p>
            <a:r>
              <a:rPr lang="en-US" sz="2400" b="1" dirty="0" smtClean="0"/>
              <a:t>Read Chapter 11 of the textbook online to prepare </a:t>
            </a:r>
            <a:r>
              <a:rPr lang="en-US" sz="2400" b="1" dirty="0"/>
              <a:t>for your unit test </a:t>
            </a:r>
            <a:r>
              <a:rPr lang="en-US" sz="2400" b="1" dirty="0" smtClean="0"/>
              <a:t>(Tuesday 2/23</a:t>
            </a:r>
            <a:r>
              <a:rPr lang="en-US" sz="2400" b="1" dirty="0"/>
              <a:t>)</a:t>
            </a:r>
          </a:p>
          <a:p>
            <a:r>
              <a:rPr lang="en-US" sz="2400" b="1" dirty="0" smtClean="0"/>
              <a:t>Complete </a:t>
            </a:r>
            <a:r>
              <a:rPr lang="en-US" sz="2400" b="1" dirty="0"/>
              <a:t>and submit first five days journal entries on </a:t>
            </a:r>
            <a:r>
              <a:rPr lang="en-US" sz="2400" b="1" dirty="0" smtClean="0"/>
              <a:t>SharePoint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6081639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296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Gill Sans MT</vt:lpstr>
      <vt:lpstr>Wingdings 2</vt:lpstr>
      <vt:lpstr>Dividend</vt:lpstr>
      <vt:lpstr>Sociology II</vt:lpstr>
      <vt:lpstr>Journal question (day 7)</vt:lpstr>
      <vt:lpstr>Learning target</vt:lpstr>
      <vt:lpstr>Unit 1: family as institution (review)</vt:lpstr>
      <vt:lpstr>Jigsaw activity</vt:lpstr>
      <vt:lpstr>Did we hit our Learning target?</vt:lpstr>
      <vt:lpstr>19 February 2016 | for next time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II</dc:title>
  <dc:creator>Erica Guardino</dc:creator>
  <cp:lastModifiedBy>Rebecca Burnsworth</cp:lastModifiedBy>
  <cp:revision>5</cp:revision>
  <dcterms:created xsi:type="dcterms:W3CDTF">2016-02-19T02:35:49Z</dcterms:created>
  <dcterms:modified xsi:type="dcterms:W3CDTF">2016-02-19T13:39:14Z</dcterms:modified>
</cp:coreProperties>
</file>