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68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4/15/2016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Psychology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Day 2- </a:t>
            </a:r>
            <a:r>
              <a:rPr lang="en-US"/>
              <a:t>February </a:t>
            </a:r>
            <a:r>
              <a:rPr lang="en-US" smtClean="0"/>
              <a:t>5, </a:t>
            </a:r>
            <a:r>
              <a:rPr lang="en-US" dirty="0"/>
              <a:t>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emotion do you think you see?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2539077"/>
            <a:ext cx="2463800" cy="370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9985" y="5478087"/>
            <a:ext cx="290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Correct answer: sadness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emotion do you think you see?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86" y="2540577"/>
            <a:ext cx="2489200" cy="3771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0109" y="5503025"/>
            <a:ext cx="290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Correct answer: surprise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7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324692"/>
            <a:ext cx="7048500" cy="3282950"/>
          </a:xfrm>
        </p:spPr>
      </p:pic>
      <p:sp>
        <p:nvSpPr>
          <p:cNvPr id="6" name="TextBox 5"/>
          <p:cNvSpPr txBox="1"/>
          <p:nvPr/>
        </p:nvSpPr>
        <p:spPr>
          <a:xfrm>
            <a:off x="7847215" y="2535006"/>
            <a:ext cx="38571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Teens on average responded inaccurately to the facial expressions 50% of the time</a:t>
            </a:r>
          </a:p>
          <a:p>
            <a:endParaRPr lang="en-US" dirty="0"/>
          </a:p>
          <a:p>
            <a:r>
              <a:rPr lang="en-US" dirty="0" smtClean="0"/>
              <a:t>Adults (over 21 years of age) responded correctly 100% of the time</a:t>
            </a:r>
          </a:p>
          <a:p>
            <a:endParaRPr lang="en-US" dirty="0"/>
          </a:p>
          <a:p>
            <a:r>
              <a:rPr lang="en-US" dirty="0" smtClean="0"/>
              <a:t>Younger teens were even less likely than older peers to respond accurately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Sturm und </a:t>
            </a:r>
            <a:r>
              <a:rPr lang="en-US" dirty="0" err="1" smtClean="0"/>
              <a:t>Dran</a:t>
            </a:r>
            <a:r>
              <a:rPr lang="en-US" dirty="0" err="1"/>
              <a:t>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 expression used to describe the period of adolescence </a:t>
            </a:r>
          </a:p>
          <a:p>
            <a:r>
              <a:rPr lang="en-US" dirty="0" smtClean="0"/>
              <a:t>Social distress is tied to biological changes</a:t>
            </a:r>
          </a:p>
          <a:p>
            <a:r>
              <a:rPr lang="en-US" dirty="0" smtClean="0"/>
              <a:t>Combination of both biological (hormones) and social (peer influence) factors </a:t>
            </a:r>
          </a:p>
          <a:p>
            <a:r>
              <a:rPr lang="en-US" dirty="0" smtClean="0"/>
              <a:t>Most teenagers come out of the chaos OK- more friends, new knowledge, better social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with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Conflict exists, but outcomes often positive</a:t>
            </a:r>
          </a:p>
          <a:p>
            <a:r>
              <a:rPr lang="en-US" dirty="0" smtClean="0"/>
              <a:t>Adolescent “quest for independence” i.e.: greater freedom of choice and action</a:t>
            </a:r>
          </a:p>
          <a:p>
            <a:r>
              <a:rPr lang="en-US" dirty="0" smtClean="0"/>
              <a:t>Better parent bonds=easier adjustment to late adolescence/early adulthood</a:t>
            </a:r>
          </a:p>
          <a:p>
            <a:r>
              <a:rPr lang="en-US" dirty="0" smtClean="0"/>
              <a:t>Typically, more interaction with and trust of mother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795" y="4407869"/>
            <a:ext cx="3389355" cy="225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with Peers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Peers become more important in social decision-making</a:t>
            </a:r>
          </a:p>
          <a:p>
            <a:r>
              <a:rPr lang="en-US" dirty="0" smtClean="0"/>
              <a:t>Think back- What did Dr. Zimbardo say about the differences between friendships among girls &amp; friendships among boys?</a:t>
            </a:r>
          </a:p>
          <a:p>
            <a:r>
              <a:rPr lang="en-US" dirty="0" smtClean="0"/>
              <a:t>Cliques- groups of 5-10 people with similar interests and strong social bonds</a:t>
            </a:r>
          </a:p>
          <a:p>
            <a:r>
              <a:rPr lang="en-US" dirty="0" smtClean="0"/>
              <a:t>Crowds- large groups of people with similar identity but weaker social bonds</a:t>
            </a:r>
          </a:p>
          <a:p>
            <a:r>
              <a:rPr lang="en-US" dirty="0" smtClean="0"/>
              <a:t>Dating among peers develops and changes with age and developmental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adolescents perceived?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44" y="2222500"/>
            <a:ext cx="6465712" cy="3636963"/>
          </a:xfrm>
        </p:spPr>
      </p:pic>
    </p:spTree>
    <p:extLst>
      <p:ext uri="{BB962C8B-B14F-4D97-AF65-F5344CB8AC3E}">
        <p14:creationId xmlns:p14="http://schemas.microsoft.com/office/powerpoint/2010/main" val="40867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we hit our Learning Target?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59" y="2260738"/>
            <a:ext cx="3588489" cy="325111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 can explain why adolescence is a time of stress and change for adolescents, their families, and their peers.</a:t>
            </a:r>
          </a:p>
        </p:txBody>
      </p:sp>
    </p:spTree>
    <p:extLst>
      <p:ext uri="{BB962C8B-B14F-4D97-AF65-F5344CB8AC3E}">
        <p14:creationId xmlns:p14="http://schemas.microsoft.com/office/powerpoint/2010/main" val="385986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next time: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098" y="446088"/>
            <a:ext cx="3751705" cy="541496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Read progress report 9 in Flowers for Algernon and be prepared to answer questions 6-10 on the journal sheet.</a:t>
            </a:r>
          </a:p>
          <a:p>
            <a:r>
              <a:rPr lang="en-US" dirty="0" smtClean="0"/>
              <a:t>Don’t forget to bring your book for 25 points!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2 Journal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happened when Charlie was given the Thematic Apperception Test?</a:t>
            </a:r>
          </a:p>
          <a:p>
            <a:r>
              <a:rPr lang="en-US" dirty="0" smtClean="0"/>
              <a:t>Who was Algernon? Describe Charlie’s first meeting with him.</a:t>
            </a:r>
          </a:p>
          <a:p>
            <a:r>
              <a:rPr lang="en-US" dirty="0" smtClean="0"/>
              <a:t>What was Professor </a:t>
            </a:r>
            <a:r>
              <a:rPr lang="en-US" dirty="0" err="1" smtClean="0"/>
              <a:t>Nemur</a:t>
            </a:r>
            <a:r>
              <a:rPr lang="en-US" dirty="0" smtClean="0"/>
              <a:t> worried about with regard to the operation?</a:t>
            </a:r>
          </a:p>
          <a:p>
            <a:r>
              <a:rPr lang="en-US" dirty="0" smtClean="0"/>
              <a:t>Why did Charlie want to be smart?</a:t>
            </a:r>
          </a:p>
          <a:p>
            <a:r>
              <a:rPr lang="en-US" dirty="0" smtClean="0"/>
              <a:t>What was Mr. Donner’s relationship with Charlie?</a:t>
            </a:r>
          </a:p>
        </p:txBody>
      </p:sp>
    </p:spTree>
    <p:extLst>
      <p:ext uri="{BB962C8B-B14F-4D97-AF65-F5344CB8AC3E}">
        <p14:creationId xmlns:p14="http://schemas.microsoft.com/office/powerpoint/2010/main" val="178358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59" y="2260738"/>
            <a:ext cx="3588489" cy="325111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 can explain why adolescence is a time of stress and change for adolescents, their families, and their peers.</a:t>
            </a:r>
          </a:p>
        </p:txBody>
      </p:sp>
    </p:spTree>
    <p:extLst>
      <p:ext uri="{BB962C8B-B14F-4D97-AF65-F5344CB8AC3E}">
        <p14:creationId xmlns:p14="http://schemas.microsoft.com/office/powerpoint/2010/main" val="2099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Development &amp; Adolescent Brain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414" y="2496265"/>
            <a:ext cx="6251575" cy="3129256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Remember—you are a work in progress! That includes your brain.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Longitudinal studies show the brain keeps developing until the early 20s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Prefrontal cortex=brain’s CEO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Risk taking behaviors and social forces driving decision-making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6052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Check: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adept are you at understanding the emotions of others? Facial expressions provide clues to our cognitive and social development.</a:t>
            </a:r>
          </a:p>
          <a:p>
            <a:endParaRPr lang="en-US" dirty="0"/>
          </a:p>
          <a:p>
            <a:r>
              <a:rPr lang="en-US" dirty="0" smtClean="0"/>
              <a:t>Let’s see if your cognitive and social development are at the level researchers now expect.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emotion do you think you see?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76" y="2478463"/>
            <a:ext cx="2489200" cy="3746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5993" y="5494713"/>
            <a:ext cx="3424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Correct answer: anger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5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emotion do you think you see?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39" y="2454275"/>
            <a:ext cx="2406650" cy="3778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6611" y="5195455"/>
            <a:ext cx="305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Correct answer: disgust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3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emotion do you think you see?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01" y="2455488"/>
            <a:ext cx="2527300" cy="375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3237" y="5020887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Correct answer: fear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9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emotion do you think you see?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27" y="2454736"/>
            <a:ext cx="2419350" cy="3727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9491" y="5336771"/>
            <a:ext cx="31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Correct answer: happiness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36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272</TotalTime>
  <Words>506</Words>
  <Application>Microsoft Office PowerPoint</Application>
  <PresentationFormat>Widescreen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2</vt:lpstr>
      <vt:lpstr>Quotable</vt:lpstr>
      <vt:lpstr>Psychology II</vt:lpstr>
      <vt:lpstr>Day 2 Journal Response</vt:lpstr>
      <vt:lpstr>Learning Target:</vt:lpstr>
      <vt:lpstr>Social Development &amp; Adolescent Brain</vt:lpstr>
      <vt:lpstr>Quick Check:</vt:lpstr>
      <vt:lpstr>What emotion do you think you see?</vt:lpstr>
      <vt:lpstr>What emotion do you think you see?</vt:lpstr>
      <vt:lpstr>What emotion do you think you see?</vt:lpstr>
      <vt:lpstr>What emotion do you think you see?</vt:lpstr>
      <vt:lpstr>What emotion do you think you see?</vt:lpstr>
      <vt:lpstr>What emotion do you think you see?</vt:lpstr>
      <vt:lpstr>Results</vt:lpstr>
      <vt:lpstr>Sturm und Drang</vt:lpstr>
      <vt:lpstr>Relationships with Parents</vt:lpstr>
      <vt:lpstr>Relationships with Peers</vt:lpstr>
      <vt:lpstr>How are adolescents perceived?</vt:lpstr>
      <vt:lpstr>Did we hit our Learning Target?</vt:lpstr>
      <vt:lpstr>For next time: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 II</dc:title>
  <dc:creator>Erica Guardino</dc:creator>
  <cp:lastModifiedBy>Rebecca Burnsworth</cp:lastModifiedBy>
  <cp:revision>14</cp:revision>
  <dcterms:created xsi:type="dcterms:W3CDTF">2016-02-03T21:41:05Z</dcterms:created>
  <dcterms:modified xsi:type="dcterms:W3CDTF">2016-04-15T19:27:11Z</dcterms:modified>
</cp:coreProperties>
</file>